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5" r:id="rId6"/>
    <p:sldId id="268" r:id="rId7"/>
    <p:sldId id="258" r:id="rId8"/>
    <p:sldId id="272" r:id="rId9"/>
    <p:sldId id="276" r:id="rId10"/>
    <p:sldId id="277" r:id="rId11"/>
    <p:sldId id="278" r:id="rId12"/>
    <p:sldId id="279" r:id="rId13"/>
    <p:sldId id="281" r:id="rId14"/>
    <p:sldId id="284" r:id="rId15"/>
    <p:sldId id="283" r:id="rId16"/>
    <p:sldId id="264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357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16.10.2020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16.10.2020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612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813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271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=""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2" name="Объект 2">
            <a:extLst>
              <a:ext uri="{FF2B5EF4-FFF2-40B4-BE49-F238E27FC236}">
                <a16:creationId xmlns=""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8" name="Объект 3">
            <a:extLst>
              <a:ext uri="{FF2B5EF4-FFF2-40B4-BE49-F238E27FC236}">
                <a16:creationId xmlns=""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=""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=""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=""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3">
            <a:extLst>
              <a:ext uri="{FF2B5EF4-FFF2-40B4-BE49-F238E27FC236}">
                <a16:creationId xmlns=""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=""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=""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=""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=""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=""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=""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=""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=""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=""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=""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=""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=""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=""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=""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=""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=""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=""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=""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=""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=""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=""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=""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=""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=""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=""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=""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=""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=""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=""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=""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c.adm-edu.spb.ru/5kor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dirty="0"/>
              <a:t>МЕСЯЦ20XX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76396" y="2691016"/>
            <a:ext cx="5141720" cy="182706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 smtClean="0"/>
              <a:t>Городская познавательная игра-</a:t>
            </a:r>
            <a:r>
              <a:rPr lang="ru-RU" dirty="0" err="1" smtClean="0"/>
              <a:t>квест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800" b="1" dirty="0" smtClean="0"/>
              <a:t>Февраль 2020</a:t>
            </a:r>
            <a:endParaRPr lang="ru-RU" sz="28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" r="6037"/>
          <a:stretch>
            <a:fillRect/>
          </a:stretch>
        </p:blipFill>
        <p:spPr>
          <a:xfrm>
            <a:off x="0" y="1114425"/>
            <a:ext cx="6230938" cy="5314950"/>
          </a:xfrm>
        </p:spPr>
      </p:pic>
      <p:pic>
        <p:nvPicPr>
          <p:cNvPr id="1026" name="Picture 2" descr="https://sun9-18.userapi.com/c639325/v639325495/1e399/lnFuz0S7sn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646" y="0"/>
            <a:ext cx="1710285" cy="240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75899" y="356865"/>
            <a:ext cx="477765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Игра - </a:t>
            </a:r>
            <a:r>
              <a:rPr lang="ru-RU" sz="20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 «Что мы знаем о России</a:t>
            </a: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» для </a:t>
            </a:r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учащихся 7-х </a:t>
            </a: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классов</a:t>
            </a:r>
            <a:b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март 2019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156" y="1205345"/>
            <a:ext cx="5581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«Математика в шифрах»</a:t>
            </a:r>
            <a:endParaRPr lang="en-US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08" y="1968613"/>
            <a:ext cx="3525536" cy="46966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18" y="2867886"/>
            <a:ext cx="4729026" cy="266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11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75899" y="356865"/>
            <a:ext cx="477765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Игра - </a:t>
            </a:r>
            <a:r>
              <a:rPr lang="ru-RU" sz="20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 «Что мы знаем о России</a:t>
            </a: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» для </a:t>
            </a:r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учащихся 7-х </a:t>
            </a: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классов</a:t>
            </a:r>
            <a:b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март 2019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1546" y="1205345"/>
            <a:ext cx="5933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«Чайная пауза»</a:t>
            </a:r>
            <a:endParaRPr lang="en-US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82" y="2088572"/>
            <a:ext cx="3443326" cy="4374573"/>
          </a:xfrm>
          <a:prstGeom prst="rect">
            <a:avLst/>
          </a:prstGeom>
        </p:spPr>
      </p:pic>
      <p:pic>
        <p:nvPicPr>
          <p:cNvPr id="3074" name="Picture 2" descr="https://lh3.googleusercontent.com/pw/ACtC-3f_qtEw1wP_qKbwbpvkUsfXBMjPiTxW66eicZHLtExQ0hCAfcYMt4Df6xyHWHLxf5_TwTKtSV8WVrZAjLfWByHw4ykYHMzQGcgpWbIOMwkYZGeRqa7YZexHguue6zW69ljJoitT9spFapWZUlvOrM-7=w1152-h648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25" y="3231573"/>
            <a:ext cx="5149890" cy="28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12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56" y="3106882"/>
            <a:ext cx="4542940" cy="3408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5" y="3449782"/>
            <a:ext cx="5449454" cy="3065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54" y="353291"/>
            <a:ext cx="4208318" cy="236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0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 встречи на игре!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r="6840"/>
          <a:stretch>
            <a:fillRect/>
          </a:stretch>
        </p:blipFill>
        <p:spPr/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82" y="-145474"/>
            <a:ext cx="7491845" cy="734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2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-94198" y="503776"/>
            <a:ext cx="51269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Городская познавательная и</a:t>
            </a:r>
            <a:r>
              <a:rPr lang="ru-RU" sz="3100" dirty="0" smtClean="0"/>
              <a:t>гра-</a:t>
            </a:r>
            <a:r>
              <a:rPr lang="ru-RU" sz="3100" dirty="0" err="1" smtClean="0"/>
              <a:t>квест</a:t>
            </a:r>
            <a:r>
              <a:rPr lang="ru-RU" sz="31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34987" y="6151392"/>
            <a:ext cx="7835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>
                <a:solidFill>
                  <a:srgbClr val="D2691E"/>
                </a:solidFill>
                <a:latin typeface="Pontano Sans"/>
                <a:hlinkClick r:id="rId2"/>
              </a:rPr>
              <a:t>ШКОЛА № 5 АДМИРАЛТЕЙСКОГО РАЙОНА САНКТ-ПЕТЕРБУРГА</a:t>
            </a:r>
            <a:endParaRPr lang="ru-RU" b="0" i="0" cap="all" dirty="0">
              <a:solidFill>
                <a:srgbClr val="8B4513"/>
              </a:solidFill>
              <a:effectLst/>
              <a:latin typeface="Pontano Sans"/>
            </a:endParaRPr>
          </a:p>
        </p:txBody>
      </p:sp>
      <p:pic>
        <p:nvPicPr>
          <p:cNvPr id="1026" name="Picture 2" descr="http://www.sc.adm-edu.spb.ru/5kor/backup/test/style/images/area1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65" y="1622500"/>
            <a:ext cx="5954279" cy="432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75899" y="356865"/>
            <a:ext cx="477765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Игра - </a:t>
            </a:r>
            <a:r>
              <a:rPr lang="ru-RU" sz="20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 «Что мы знаем о России</a:t>
            </a: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» для </a:t>
            </a:r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учащихся 7-х </a:t>
            </a: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классов</a:t>
            </a:r>
            <a:b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март 2019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6" name="Содержимое 16" descr="IMG-0e870b4c5fa8a0b5e8a162029b5cfd07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6655" y="2671051"/>
            <a:ext cx="4151771" cy="331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20" descr="IMG-0fc48de360d3d042afbacf1e9b74823d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582" y="2082316"/>
            <a:ext cx="2528383" cy="189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-4c686d7dc7f2407d513f8675e596549d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6116" y="1034322"/>
            <a:ext cx="3386649" cy="2812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-896f10440171d578349d4e29a72616af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6117" y="3978603"/>
            <a:ext cx="2861007" cy="233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0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6111" y="699866"/>
            <a:ext cx="3933620" cy="128444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Принцип проведения</a:t>
            </a:r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903" y="2286516"/>
            <a:ext cx="3913632" cy="80467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 smtClean="0"/>
              <a:t>6 ЛОКАЦИЙ</a:t>
            </a:r>
            <a:endParaRPr lang="ru-RU" sz="360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4902" y="3191322"/>
            <a:ext cx="5780867" cy="3101696"/>
          </a:xfrm>
        </p:spPr>
        <p:txBody>
          <a:bodyPr rtlCol="0">
            <a:noAutofit/>
          </a:bodyPr>
          <a:lstStyle/>
          <a:p>
            <a:pPr fontAlgn="base"/>
            <a:r>
              <a:rPr lang="ru-RU" sz="3600" b="1" dirty="0" smtClean="0"/>
              <a:t>«Лабиринт»</a:t>
            </a:r>
            <a:endParaRPr lang="en-US" sz="3600" b="1" dirty="0" smtClean="0"/>
          </a:p>
          <a:p>
            <a:pPr fontAlgn="base"/>
            <a:r>
              <a:rPr lang="ru-RU" sz="3600" b="1" dirty="0"/>
              <a:t>«Математика в шифрах»</a:t>
            </a:r>
            <a:endParaRPr lang="en-US" sz="3600" b="1" dirty="0"/>
          </a:p>
          <a:p>
            <a:pPr fontAlgn="base"/>
            <a:r>
              <a:rPr lang="ru-RU" sz="3600" b="1" dirty="0" smtClean="0"/>
              <a:t>«Тёмная комната»</a:t>
            </a:r>
            <a:endParaRPr lang="en-US" sz="3600" b="1" dirty="0" smtClean="0"/>
          </a:p>
          <a:p>
            <a:pPr fontAlgn="base"/>
            <a:r>
              <a:rPr lang="ru-RU" sz="3600" b="1" dirty="0" smtClean="0"/>
              <a:t>«Лингвистика» </a:t>
            </a:r>
          </a:p>
          <a:p>
            <a:pPr fontAlgn="base"/>
            <a:r>
              <a:rPr lang="ru-RU" sz="3600" b="1" dirty="0"/>
              <a:t>«Виртуальная реальность» </a:t>
            </a:r>
          </a:p>
          <a:p>
            <a:pPr fontAlgn="base"/>
            <a:r>
              <a:rPr lang="ru-RU" sz="3600" b="1" dirty="0" smtClean="0"/>
              <a:t>«Чайная пауза»</a:t>
            </a:r>
            <a:endParaRPr lang="en-US" sz="3600" b="1" dirty="0"/>
          </a:p>
          <a:p>
            <a:pPr rtl="0"/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4</a:t>
            </a:fld>
            <a:endParaRPr lang="ru-RU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7" r="18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6111" y="699866"/>
            <a:ext cx="3933620" cy="1284446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Принцип проведения</a:t>
            </a:r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903" y="2286516"/>
            <a:ext cx="3913632" cy="80467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 smtClean="0"/>
              <a:t>6 ЛОКАЦИЙ</a:t>
            </a:r>
            <a:endParaRPr lang="ru-RU" sz="360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4903" y="3191322"/>
            <a:ext cx="5134610" cy="3101696"/>
          </a:xfrm>
        </p:spPr>
        <p:txBody>
          <a:bodyPr rtlCol="0">
            <a:noAutofit/>
          </a:bodyPr>
          <a:lstStyle/>
          <a:p>
            <a:pPr fontAlgn="base"/>
            <a:r>
              <a:rPr lang="ru-RU" sz="2800" b="1" dirty="0" smtClean="0"/>
              <a:t>Максимум </a:t>
            </a:r>
            <a:r>
              <a:rPr lang="ru-RU" sz="2800" b="1" dirty="0"/>
              <a:t>5 баллов</a:t>
            </a:r>
          </a:p>
          <a:p>
            <a:pPr fontAlgn="base"/>
            <a:r>
              <a:rPr lang="ru-RU" sz="2800" b="1" dirty="0"/>
              <a:t>Бонусные баллы</a:t>
            </a:r>
          </a:p>
          <a:p>
            <a:pPr fontAlgn="base"/>
            <a:r>
              <a:rPr lang="ru-RU" sz="2800" b="1" dirty="0"/>
              <a:t>10 минут на выполнение заданий</a:t>
            </a:r>
          </a:p>
          <a:p>
            <a:pPr fontAlgn="base"/>
            <a:r>
              <a:rPr lang="ru-RU" sz="2800" b="1" dirty="0"/>
              <a:t>3 минуты на </a:t>
            </a:r>
            <a:r>
              <a:rPr lang="ru-RU" sz="2800" b="1" dirty="0" smtClean="0"/>
              <a:t>переход</a:t>
            </a:r>
          </a:p>
          <a:p>
            <a:pPr fontAlgn="base"/>
            <a:r>
              <a:rPr lang="ru-RU" sz="2800" b="1" dirty="0" smtClean="0"/>
              <a:t>Перемещаются самостоятельно</a:t>
            </a:r>
            <a:endParaRPr lang="ru-RU" sz="2800" b="1" dirty="0"/>
          </a:p>
          <a:p>
            <a:pPr rtl="0"/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7" r="18157"/>
          <a:stretch>
            <a:fillRect/>
          </a:stretch>
        </p:blipFill>
        <p:spPr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1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6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75899" y="356865"/>
            <a:ext cx="477765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Игра - </a:t>
            </a:r>
            <a:r>
              <a:rPr lang="ru-RU" sz="20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 «Что мы знаем о России</a:t>
            </a: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» для </a:t>
            </a:r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учащихся 7-х </a:t>
            </a: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классов</a:t>
            </a:r>
            <a:b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март 2019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8" y="2092889"/>
            <a:ext cx="7498773" cy="4218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2364" y="1205345"/>
            <a:ext cx="458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«Темная комната»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699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7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75899" y="356865"/>
            <a:ext cx="477765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Игра - </a:t>
            </a:r>
            <a:r>
              <a:rPr lang="ru-RU" sz="20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 «Что мы знаем о России</a:t>
            </a: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» для </a:t>
            </a:r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учащихся 7-х </a:t>
            </a: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классов</a:t>
            </a:r>
            <a:b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март 2019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2364" y="1205345"/>
            <a:ext cx="458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«Лингвистика»</a:t>
            </a:r>
            <a:endParaRPr lang="en-US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244" y="1913230"/>
            <a:ext cx="3711754" cy="4944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88" y="2635344"/>
            <a:ext cx="4416811" cy="331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75899" y="356865"/>
            <a:ext cx="477765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Игра - </a:t>
            </a:r>
            <a:r>
              <a:rPr lang="ru-RU" sz="20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 «Что мы знаем о России</a:t>
            </a: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» для </a:t>
            </a:r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учащихся 7-х </a:t>
            </a: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классов</a:t>
            </a:r>
            <a:b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март 2019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1546" y="1205345"/>
            <a:ext cx="5933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«Виртуальная реальность»</a:t>
            </a:r>
            <a:endParaRPr lang="en-US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436" y="2232526"/>
            <a:ext cx="3214682" cy="4282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68" y="2232526"/>
            <a:ext cx="3135543" cy="42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9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75899" y="356865"/>
            <a:ext cx="477765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Игра - </a:t>
            </a:r>
            <a:r>
              <a:rPr lang="ru-RU" sz="20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квест</a:t>
            </a:r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 «Что мы знаем о России</a:t>
            </a: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» для </a:t>
            </a:r>
            <a:r>
              <a:rPr lang="ru-RU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учащихся 7-х </a:t>
            </a: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классов</a:t>
            </a:r>
            <a:b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март 2019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1546" y="1205345"/>
            <a:ext cx="5933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«Лабиринт»</a:t>
            </a:r>
            <a:endParaRPr lang="en-US" sz="4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07" y="2254827"/>
            <a:ext cx="4727436" cy="3543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30" y="1849581"/>
            <a:ext cx="3268141" cy="43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2E390-9EA7-455D-AC1E-A444746248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211</Words>
  <Application>Microsoft Office PowerPoint</Application>
  <PresentationFormat>Широкоэкранный</PresentationFormat>
  <Paragraphs>52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Franklin Gothic Book</vt:lpstr>
      <vt:lpstr>Pontano Sans</vt:lpstr>
      <vt:lpstr>Times New Roman</vt:lpstr>
      <vt:lpstr>Тема Office</vt:lpstr>
      <vt:lpstr>Городская познавательная игра-квест</vt:lpstr>
      <vt:lpstr>Городская познавательная игра-квест  </vt:lpstr>
      <vt:lpstr>Игра - квест «Что мы знаем о России» для учащихся 7-х классов март 2019</vt:lpstr>
      <vt:lpstr>Принцип проведения</vt:lpstr>
      <vt:lpstr>Принцип проведения</vt:lpstr>
      <vt:lpstr>Игра - квест «Что мы знаем о России» для учащихся 7-х классов март 2019</vt:lpstr>
      <vt:lpstr>Игра - квест «Что мы знаем о России» для учащихся 7-х классов март 2019</vt:lpstr>
      <vt:lpstr>Игра - квест «Что мы знаем о России» для учащихся 7-х классов март 2019</vt:lpstr>
      <vt:lpstr>Игра - квест «Что мы знаем о России» для учащихся 7-х классов март 2019</vt:lpstr>
      <vt:lpstr>Игра - квест «Что мы знаем о России» для учащихся 7-х классов март 2019</vt:lpstr>
      <vt:lpstr>Игра - квест «Что мы знаем о России» для учащихся 7-х классов март 2019</vt:lpstr>
      <vt:lpstr>Награждение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2019-12-12T00:22:36Z</dcterms:created>
  <dcterms:modified xsi:type="dcterms:W3CDTF">2020-10-16T07:47:04Z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